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f9c994b6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cf9c994b6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f9c994b61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cf9c994b61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f9c994b61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cf9c994b61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f9c994b6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f9c994b6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f9c994b6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f9c994b6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f9c994b6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f9c994b6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f9c994b61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cf9c994b61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f9c994b6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cf9c994b6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f9c994b6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f9c994b6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cf9c994b61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cf9c994b61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f9c994b6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cf9c994b6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hyperlink" Target="https://www.worldvision.org.uk/media/sicflofy/worldvision_kidsactivity_play_mancala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hyperlink" Target="https://www.worldvision.org.uk/media/sicflofy/worldvision_kidsactivity_play_mancala.pd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2-Player Mancala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Adversarial Game</a:t>
            </a:r>
            <a:endParaRPr sz="27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Ionescu Andrei, 507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Implementation</a:t>
            </a:r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674" y="984650"/>
            <a:ext cx="3514525" cy="14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60350"/>
            <a:ext cx="4648808" cy="2330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22"/>
          <p:cNvCxnSpPr>
            <a:stCxn id="203" idx="2"/>
            <a:endCxn id="204" idx="0"/>
          </p:cNvCxnSpPr>
          <p:nvPr/>
        </p:nvCxnSpPr>
        <p:spPr>
          <a:xfrm flipH="1">
            <a:off x="2476937" y="2453950"/>
            <a:ext cx="2205000" cy="2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6" name="Google Shape;20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9058" y="2805550"/>
            <a:ext cx="4037993" cy="20403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2"/>
          <p:cNvCxnSpPr>
            <a:stCxn id="203" idx="2"/>
            <a:endCxn id="206" idx="0"/>
          </p:cNvCxnSpPr>
          <p:nvPr/>
        </p:nvCxnSpPr>
        <p:spPr>
          <a:xfrm>
            <a:off x="4681937" y="2453950"/>
            <a:ext cx="2266200" cy="35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Representation</a:t>
            </a:r>
            <a:endParaRPr/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650" y="1131425"/>
            <a:ext cx="2998476" cy="387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3075" y="1131450"/>
            <a:ext cx="2721826" cy="177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3075" y="2937449"/>
            <a:ext cx="4279650" cy="11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0850" y="2071975"/>
            <a:ext cx="2998474" cy="787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7719" y="4105669"/>
            <a:ext cx="2037075" cy="8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13075" y="4134663"/>
            <a:ext cx="3670225" cy="7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71548" y="1122350"/>
            <a:ext cx="2546396" cy="8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 Alpha-Beta Tree Search</a:t>
            </a:r>
            <a:endParaRPr/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362" y="1023425"/>
            <a:ext cx="3465274" cy="8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125" y="1985550"/>
            <a:ext cx="4235229" cy="30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2179" y="1985550"/>
            <a:ext cx="4226928" cy="300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2-Player Mancala Game Description</a:t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3294925"/>
            <a:ext cx="6096000" cy="14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/>
          <p:nvPr/>
        </p:nvSpPr>
        <p:spPr>
          <a:xfrm>
            <a:off x="1204050" y="1084675"/>
            <a:ext cx="67359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small introduction to some game concepts: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game is played in two people, each taking turns;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board consists of two sides for each player;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spots on the board are called cups and the sidelines are called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mancala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Each player owns a side of the board and the mancala on its right side;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board’s cups are initially filled with four pebbles;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During a player’s turn they can select a cup and place its pebbles, in counter-clockwise manner, one by one, in the following cups and mancala they own;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game ends when either side is empty and the winner is the one who has most pebbles in their mancala;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856225" y="4719625"/>
            <a:ext cx="763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3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https://www.worldvision.org.uk/media/sicflofy/worldvision_kidsactivity_play_mancala.pdf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2-Player Mancala Game Description</a:t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375" y="1101950"/>
            <a:ext cx="2113092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4642" y="1101950"/>
            <a:ext cx="3493994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/>
          <p:nvPr/>
        </p:nvSpPr>
        <p:spPr>
          <a:xfrm>
            <a:off x="834325" y="4721425"/>
            <a:ext cx="73719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https://www.worldvision.org.uk/media/sicflofy/worldvision_kidsactivity_play_mancala.pdf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Implementation</a:t>
            </a: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425" y="1732475"/>
            <a:ext cx="2009979" cy="22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600" y="2010325"/>
            <a:ext cx="1549425" cy="17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Implementation</a:t>
            </a: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500" y="1110477"/>
            <a:ext cx="2626151" cy="159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250" y="1120350"/>
            <a:ext cx="2626151" cy="157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6750" y="3024300"/>
            <a:ext cx="3129251" cy="187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Implementation</a:t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75" y="1659350"/>
            <a:ext cx="3646351" cy="21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350" y="1665025"/>
            <a:ext cx="3646349" cy="2186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Representation</a:t>
            </a:r>
            <a:endParaRPr/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00" y="1563325"/>
            <a:ext cx="3797050" cy="287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0725" y="1994350"/>
            <a:ext cx="4821048" cy="201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Representation</a:t>
            </a:r>
            <a:endParaRPr/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650" y="1263700"/>
            <a:ext cx="3385201" cy="20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8800" y="1274650"/>
            <a:ext cx="3385200" cy="19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3375" y="3459425"/>
            <a:ext cx="4117250" cy="15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Implementation</a:t>
            </a:r>
            <a:endParaRPr/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075" y="1223400"/>
            <a:ext cx="3291896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3625" y="1964050"/>
            <a:ext cx="4947502" cy="27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/>
        </p:nvSpPr>
        <p:spPr>
          <a:xfrm>
            <a:off x="3676025" y="1223400"/>
            <a:ext cx="514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Each turn the GameManager emits a “Next Turn” notification and when the player playing is the Agent it starts from the current GameBoard State and applies </a:t>
            </a: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Heuristic Alpha-Beta Tree Search</a:t>
            </a: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to find a set of valid moves.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1750" y="2263425"/>
            <a:ext cx="3162926" cy="272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